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91440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giovrld+G5b8LgqrI4CNtFl5ed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ef27c5e74_2_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aef27c5e74_2_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ef27c5e74_2_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aef27c5e74_2_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ef27c5e74_2_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aef27c5e74_2_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ef27c5e74_2_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aef27c5e74_2_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ef27c5e74_2_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aef27c5e74_2_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aef27c5e74_2_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aef27c5e74_2_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ef27c5e74_2_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aef27c5e74_2_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aef27c5e74_2_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aef27c5e74_2_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ef27c5e74_2_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aef27c5e74_2_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ef27c5e74_2_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aef27c5e74_2_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7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8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9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9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9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2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2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4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5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5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5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49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6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6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6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7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7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7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8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8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9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9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9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70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70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0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0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0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0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1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1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3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4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4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5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6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6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6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7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8" name="Google Shape;58;p47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Google Shape;59;p47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4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47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/>
          <p:nvPr/>
        </p:nvSpPr>
        <p:spPr>
          <a:xfrm>
            <a:off x="2651750" y="2302550"/>
            <a:ext cx="4037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b="1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2651760" y="5452200"/>
            <a:ext cx="4754880" cy="6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Slides adapted from multiple sources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60"/>
            <a:ext cx="914364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/>
          <p:nvPr/>
        </p:nvSpPr>
        <p:spPr>
          <a:xfrm>
            <a:off x="911160" y="2850480"/>
            <a:ext cx="7610040" cy="35557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2452680" y="3042360"/>
            <a:ext cx="5702040" cy="292536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37"/>
          <p:cNvCxnSpPr/>
          <p:nvPr/>
        </p:nvCxnSpPr>
        <p:spPr>
          <a:xfrm>
            <a:off x="2452680" y="5677560"/>
            <a:ext cx="570204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37"/>
          <p:cNvCxnSpPr/>
          <p:nvPr/>
        </p:nvCxnSpPr>
        <p:spPr>
          <a:xfrm>
            <a:off x="2452680" y="5385240"/>
            <a:ext cx="570204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37"/>
          <p:cNvCxnSpPr/>
          <p:nvPr/>
        </p:nvCxnSpPr>
        <p:spPr>
          <a:xfrm>
            <a:off x="2452680" y="5085360"/>
            <a:ext cx="5702040" cy="1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37"/>
          <p:cNvCxnSpPr/>
          <p:nvPr/>
        </p:nvCxnSpPr>
        <p:spPr>
          <a:xfrm>
            <a:off x="2452680" y="4794840"/>
            <a:ext cx="5702040" cy="1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37"/>
          <p:cNvCxnSpPr/>
          <p:nvPr/>
        </p:nvCxnSpPr>
        <p:spPr>
          <a:xfrm>
            <a:off x="2452680" y="4504320"/>
            <a:ext cx="5702040" cy="1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37"/>
          <p:cNvCxnSpPr/>
          <p:nvPr/>
        </p:nvCxnSpPr>
        <p:spPr>
          <a:xfrm>
            <a:off x="2452680" y="4212360"/>
            <a:ext cx="5702040" cy="288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37"/>
          <p:cNvCxnSpPr/>
          <p:nvPr/>
        </p:nvCxnSpPr>
        <p:spPr>
          <a:xfrm>
            <a:off x="2452680" y="3921840"/>
            <a:ext cx="5702040" cy="1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37"/>
          <p:cNvCxnSpPr/>
          <p:nvPr/>
        </p:nvCxnSpPr>
        <p:spPr>
          <a:xfrm>
            <a:off x="2452680" y="3621600"/>
            <a:ext cx="5702040" cy="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37"/>
          <p:cNvCxnSpPr/>
          <p:nvPr/>
        </p:nvCxnSpPr>
        <p:spPr>
          <a:xfrm>
            <a:off x="2452680" y="3332880"/>
            <a:ext cx="570204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37"/>
          <p:cNvCxnSpPr/>
          <p:nvPr/>
        </p:nvCxnSpPr>
        <p:spPr>
          <a:xfrm>
            <a:off x="2452680" y="3042360"/>
            <a:ext cx="570204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37"/>
          <p:cNvSpPr/>
          <p:nvPr/>
        </p:nvSpPr>
        <p:spPr>
          <a:xfrm>
            <a:off x="2452680" y="3042360"/>
            <a:ext cx="5702040" cy="2925360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37"/>
          <p:cNvCxnSpPr/>
          <p:nvPr/>
        </p:nvCxnSpPr>
        <p:spPr>
          <a:xfrm>
            <a:off x="2452680" y="3042360"/>
            <a:ext cx="2880" cy="29257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37"/>
          <p:cNvCxnSpPr/>
          <p:nvPr/>
        </p:nvCxnSpPr>
        <p:spPr>
          <a:xfrm>
            <a:off x="2400120" y="5968080"/>
            <a:ext cx="5256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37"/>
          <p:cNvCxnSpPr/>
          <p:nvPr/>
        </p:nvCxnSpPr>
        <p:spPr>
          <a:xfrm>
            <a:off x="2400120" y="5677560"/>
            <a:ext cx="5256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37"/>
          <p:cNvCxnSpPr/>
          <p:nvPr/>
        </p:nvCxnSpPr>
        <p:spPr>
          <a:xfrm>
            <a:off x="2400120" y="5385240"/>
            <a:ext cx="5256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37"/>
          <p:cNvCxnSpPr/>
          <p:nvPr/>
        </p:nvCxnSpPr>
        <p:spPr>
          <a:xfrm>
            <a:off x="2400120" y="5085360"/>
            <a:ext cx="52560" cy="1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37"/>
          <p:cNvCxnSpPr/>
          <p:nvPr/>
        </p:nvCxnSpPr>
        <p:spPr>
          <a:xfrm>
            <a:off x="2400120" y="4794840"/>
            <a:ext cx="52560" cy="1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37"/>
          <p:cNvCxnSpPr/>
          <p:nvPr/>
        </p:nvCxnSpPr>
        <p:spPr>
          <a:xfrm>
            <a:off x="2400120" y="4504320"/>
            <a:ext cx="52560" cy="1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37"/>
          <p:cNvCxnSpPr/>
          <p:nvPr/>
        </p:nvCxnSpPr>
        <p:spPr>
          <a:xfrm>
            <a:off x="2400120" y="4212360"/>
            <a:ext cx="52560" cy="288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p37"/>
          <p:cNvCxnSpPr/>
          <p:nvPr/>
        </p:nvCxnSpPr>
        <p:spPr>
          <a:xfrm>
            <a:off x="2400120" y="3921840"/>
            <a:ext cx="52560" cy="1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2400120" y="3621600"/>
            <a:ext cx="52560" cy="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2400120" y="3332880"/>
            <a:ext cx="5256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2400120" y="3042360"/>
            <a:ext cx="5256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37"/>
          <p:cNvCxnSpPr/>
          <p:nvPr/>
        </p:nvCxnSpPr>
        <p:spPr>
          <a:xfrm>
            <a:off x="2452680" y="5968080"/>
            <a:ext cx="570204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37"/>
          <p:cNvCxnSpPr/>
          <p:nvPr/>
        </p:nvCxnSpPr>
        <p:spPr>
          <a:xfrm flipH="1" rot="10800000">
            <a:off x="2452680" y="5968080"/>
            <a:ext cx="2880" cy="349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37"/>
          <p:cNvCxnSpPr/>
          <p:nvPr/>
        </p:nvCxnSpPr>
        <p:spPr>
          <a:xfrm flipH="1" rot="10800000">
            <a:off x="3408120" y="5968080"/>
            <a:ext cx="4680" cy="349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37"/>
          <p:cNvCxnSpPr/>
          <p:nvPr/>
        </p:nvCxnSpPr>
        <p:spPr>
          <a:xfrm flipH="1" rot="10800000">
            <a:off x="4352760" y="5968080"/>
            <a:ext cx="1440" cy="349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37"/>
          <p:cNvCxnSpPr/>
          <p:nvPr/>
        </p:nvCxnSpPr>
        <p:spPr>
          <a:xfrm flipH="1" rot="10800000">
            <a:off x="5310000" y="5968080"/>
            <a:ext cx="1440" cy="349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37"/>
          <p:cNvCxnSpPr/>
          <p:nvPr/>
        </p:nvCxnSpPr>
        <p:spPr>
          <a:xfrm flipH="1" rot="10800000">
            <a:off x="6254640" y="5968080"/>
            <a:ext cx="1440" cy="349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37"/>
          <p:cNvCxnSpPr/>
          <p:nvPr/>
        </p:nvCxnSpPr>
        <p:spPr>
          <a:xfrm flipH="1" rot="10800000">
            <a:off x="7210080" y="5968080"/>
            <a:ext cx="3240" cy="349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37"/>
          <p:cNvCxnSpPr/>
          <p:nvPr/>
        </p:nvCxnSpPr>
        <p:spPr>
          <a:xfrm flipH="1" rot="10800000">
            <a:off x="8154720" y="5968080"/>
            <a:ext cx="1800" cy="349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37"/>
          <p:cNvCxnSpPr/>
          <p:nvPr/>
        </p:nvCxnSpPr>
        <p:spPr>
          <a:xfrm>
            <a:off x="2925720" y="3413880"/>
            <a:ext cx="955440" cy="2043000"/>
          </a:xfrm>
          <a:prstGeom prst="straightConnector1">
            <a:avLst/>
          </a:prstGeom>
          <a:noFill/>
          <a:ln cap="flat" cmpd="sng" w="41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37"/>
          <p:cNvCxnSpPr/>
          <p:nvPr/>
        </p:nvCxnSpPr>
        <p:spPr>
          <a:xfrm>
            <a:off x="3881160" y="5456880"/>
            <a:ext cx="944640" cy="119160"/>
          </a:xfrm>
          <a:prstGeom prst="straightConnector1">
            <a:avLst/>
          </a:prstGeom>
          <a:noFill/>
          <a:ln cap="flat" cmpd="sng" w="41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p37"/>
          <p:cNvCxnSpPr/>
          <p:nvPr/>
        </p:nvCxnSpPr>
        <p:spPr>
          <a:xfrm>
            <a:off x="4825800" y="5576040"/>
            <a:ext cx="957240" cy="45720"/>
          </a:xfrm>
          <a:prstGeom prst="straightConnector1">
            <a:avLst/>
          </a:prstGeom>
          <a:noFill/>
          <a:ln cap="flat" cmpd="sng" w="41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37"/>
          <p:cNvCxnSpPr/>
          <p:nvPr/>
        </p:nvCxnSpPr>
        <p:spPr>
          <a:xfrm>
            <a:off x="5783040" y="5621760"/>
            <a:ext cx="941400" cy="17640"/>
          </a:xfrm>
          <a:prstGeom prst="straightConnector1">
            <a:avLst/>
          </a:prstGeom>
          <a:noFill/>
          <a:ln cap="flat" cmpd="sng" w="41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37"/>
          <p:cNvCxnSpPr/>
          <p:nvPr/>
        </p:nvCxnSpPr>
        <p:spPr>
          <a:xfrm>
            <a:off x="6724440" y="5639400"/>
            <a:ext cx="957240" cy="28440"/>
          </a:xfrm>
          <a:prstGeom prst="straightConnector1">
            <a:avLst/>
          </a:prstGeom>
          <a:noFill/>
          <a:ln cap="flat" cmpd="sng" w="41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37"/>
          <p:cNvSpPr/>
          <p:nvPr/>
        </p:nvSpPr>
        <p:spPr>
          <a:xfrm>
            <a:off x="1587600" y="5895000"/>
            <a:ext cx="542520" cy="1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0.00E+00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1587600" y="5604480"/>
            <a:ext cx="542520" cy="1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1.00E+02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1587600" y="5312520"/>
            <a:ext cx="542520" cy="1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2.00E+02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1587600" y="5012640"/>
            <a:ext cx="542520" cy="1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3.00E+02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7"/>
          <p:cNvSpPr/>
          <p:nvPr/>
        </p:nvSpPr>
        <p:spPr>
          <a:xfrm>
            <a:off x="1587600" y="4722120"/>
            <a:ext cx="542520" cy="1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4.00E+02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7"/>
          <p:cNvSpPr/>
          <p:nvPr/>
        </p:nvSpPr>
        <p:spPr>
          <a:xfrm>
            <a:off x="1587600" y="4431600"/>
            <a:ext cx="542520" cy="1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5.00E+02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7"/>
          <p:cNvSpPr/>
          <p:nvPr/>
        </p:nvSpPr>
        <p:spPr>
          <a:xfrm>
            <a:off x="1587600" y="4139280"/>
            <a:ext cx="542520" cy="1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6.00E+02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7"/>
          <p:cNvSpPr/>
          <p:nvPr/>
        </p:nvSpPr>
        <p:spPr>
          <a:xfrm>
            <a:off x="1587600" y="3850560"/>
            <a:ext cx="542520" cy="1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7.00E+02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7"/>
          <p:cNvSpPr/>
          <p:nvPr/>
        </p:nvSpPr>
        <p:spPr>
          <a:xfrm>
            <a:off x="1587600" y="3550320"/>
            <a:ext cx="542520" cy="1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8.00E+02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7"/>
          <p:cNvSpPr/>
          <p:nvPr/>
        </p:nvSpPr>
        <p:spPr>
          <a:xfrm>
            <a:off x="1587600" y="3259800"/>
            <a:ext cx="542520" cy="1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9.00E+02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1587600" y="2967840"/>
            <a:ext cx="542520" cy="15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1.00E+03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7"/>
          <p:cNvSpPr/>
          <p:nvPr/>
        </p:nvSpPr>
        <p:spPr>
          <a:xfrm>
            <a:off x="2886120" y="6068160"/>
            <a:ext cx="69840" cy="15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7"/>
          <p:cNvSpPr/>
          <p:nvPr/>
        </p:nvSpPr>
        <p:spPr>
          <a:xfrm>
            <a:off x="3841920" y="6068160"/>
            <a:ext cx="69840" cy="15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7"/>
          <p:cNvSpPr/>
          <p:nvPr/>
        </p:nvSpPr>
        <p:spPr>
          <a:xfrm>
            <a:off x="4786200" y="6068160"/>
            <a:ext cx="69840" cy="15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5743440" y="6068160"/>
            <a:ext cx="69840" cy="15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6688080" y="6068160"/>
            <a:ext cx="69840" cy="15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7"/>
          <p:cNvSpPr/>
          <p:nvPr/>
        </p:nvSpPr>
        <p:spPr>
          <a:xfrm>
            <a:off x="7643880" y="6068160"/>
            <a:ext cx="69840" cy="15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7"/>
          <p:cNvSpPr/>
          <p:nvPr/>
        </p:nvSpPr>
        <p:spPr>
          <a:xfrm>
            <a:off x="258840" y="1212840"/>
            <a:ext cx="8685000" cy="16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plot the objective function values for k equals 1 to 6…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abrupt change at k = 2, is highly suggestive of two clusters in the data. This technique for determining the number of clusters is known as “knee finding” or “elbow finding”.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7"/>
          <p:cNvSpPr/>
          <p:nvPr/>
        </p:nvSpPr>
        <p:spPr>
          <a:xfrm>
            <a:off x="5086080" y="5957640"/>
            <a:ext cx="3333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7"/>
          <p:cNvSpPr/>
          <p:nvPr/>
        </p:nvSpPr>
        <p:spPr>
          <a:xfrm rot="-5400000">
            <a:off x="-75240" y="4290120"/>
            <a:ext cx="27021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 Function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7"/>
          <p:cNvSpPr/>
          <p:nvPr/>
        </p:nvSpPr>
        <p:spPr>
          <a:xfrm>
            <a:off x="258840" y="240840"/>
            <a:ext cx="8685000" cy="51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Proper K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2aef27c5e74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0"/>
            <a:ext cx="9143640" cy="68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2aef27c5e74_2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0"/>
            <a:ext cx="9143640" cy="68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2aef27c5e74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0"/>
            <a:ext cx="9143640" cy="68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2aef27c5e74_2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0"/>
            <a:ext cx="9143640" cy="68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2aef27c5e74_2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0"/>
            <a:ext cx="9143640" cy="68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2aef27c5e74_2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0"/>
            <a:ext cx="9143640" cy="68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2aef27c5e74_2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0"/>
            <a:ext cx="9143640" cy="68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2aef27c5e74_2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0"/>
            <a:ext cx="9143640" cy="68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2aef27c5e74_2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0"/>
            <a:ext cx="9143640" cy="68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2aef27c5e74_2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00"/>
            <a:ext cx="9143640" cy="68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20"/>
            <a:ext cx="9143640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2024-01-14T02:24:44Z</dcterms:created>
  <dc:creator>Unknown Creator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pany">
    <vt:lpwstr>Microsoft Corporation</vt:lpwstr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ScaleCrop">
    <vt:bool>false</vt:bool>
  </property>
  <property fmtid="{D5CDD505-2E9C-101B-9397-08002B2CF9AE}" pid="6" name="ShareDoc">
    <vt:bool>false</vt:bool>
  </property>
  <property fmtid="{D5CDD505-2E9C-101B-9397-08002B2CF9AE}" pid="7" name="Slides">
    <vt:i4>36</vt:i4>
  </property>
</Properties>
</file>